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4" d="100"/>
          <a:sy n="84" d="100"/>
        </p:scale>
        <p:origin x="-126"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071B187-685A-4D00-87D1-7A63E28DB98B}" type="datetimeFigureOut">
              <a:rPr lang="en-US" smtClean="0"/>
              <a:pPr/>
              <a:t>10/26/2011</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9C30A8F-3C6D-4320-9592-0EC0D1E44D4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1B187-685A-4D00-87D1-7A63E28DB98B}" type="datetimeFigureOut">
              <a:rPr lang="en-US" smtClean="0"/>
              <a:pPr/>
              <a:t>10/26/2011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30A8F-3C6D-4320-9592-0EC0D1E44D4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1B187-685A-4D00-87D1-7A63E28DB98B}" type="datetimeFigureOut">
              <a:rPr lang="en-US" smtClean="0"/>
              <a:pPr/>
              <a:t>10/26/2011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30A8F-3C6D-4320-9592-0EC0D1E44D4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071B187-685A-4D00-87D1-7A63E28DB98B}" type="datetimeFigureOut">
              <a:rPr lang="en-US" smtClean="0"/>
              <a:pPr/>
              <a:t>10/26/2011</a:t>
            </a:fld>
            <a:endParaRPr lang="en-US" dirty="0"/>
          </a:p>
        </p:txBody>
      </p:sp>
      <p:sp>
        <p:nvSpPr>
          <p:cNvPr id="9" name="Slide Number Placeholder 8"/>
          <p:cNvSpPr>
            <a:spLocks noGrp="1"/>
          </p:cNvSpPr>
          <p:nvPr>
            <p:ph type="sldNum" sz="quarter" idx="15"/>
          </p:nvPr>
        </p:nvSpPr>
        <p:spPr/>
        <p:txBody>
          <a:bodyPr rtlCol="0"/>
          <a:lstStyle/>
          <a:p>
            <a:fld id="{49C30A8F-3C6D-4320-9592-0EC0D1E44D41}"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071B187-685A-4D00-87D1-7A63E28DB98B}" type="datetimeFigureOut">
              <a:rPr lang="en-US" smtClean="0"/>
              <a:pPr/>
              <a:t>10/26/2011</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49C30A8F-3C6D-4320-9592-0EC0D1E44D4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071B187-685A-4D00-87D1-7A63E28DB98B}" type="datetimeFigureOut">
              <a:rPr lang="en-US" smtClean="0"/>
              <a:pPr/>
              <a:t>10/26/2011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30A8F-3C6D-4320-9592-0EC0D1E44D41}"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071B187-685A-4D00-87D1-7A63E28DB98B}" type="datetimeFigureOut">
              <a:rPr lang="en-US" smtClean="0"/>
              <a:pPr/>
              <a:t>10/26/2011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30A8F-3C6D-4320-9592-0EC0D1E44D41}"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071B187-685A-4D00-87D1-7A63E28DB98B}" type="datetimeFigureOut">
              <a:rPr lang="en-US" smtClean="0"/>
              <a:pPr/>
              <a:t>10/26/2011</a:t>
            </a:fld>
            <a:endParaRPr lang="en-US" dirty="0"/>
          </a:p>
        </p:txBody>
      </p:sp>
      <p:sp>
        <p:nvSpPr>
          <p:cNvPr id="7" name="Slide Number Placeholder 6"/>
          <p:cNvSpPr>
            <a:spLocks noGrp="1"/>
          </p:cNvSpPr>
          <p:nvPr>
            <p:ph type="sldNum" sz="quarter" idx="11"/>
          </p:nvPr>
        </p:nvSpPr>
        <p:spPr/>
        <p:txBody>
          <a:bodyPr rtlCol="0"/>
          <a:lstStyle/>
          <a:p>
            <a:fld id="{49C30A8F-3C6D-4320-9592-0EC0D1E44D41}"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1B187-685A-4D00-87D1-7A63E28DB98B}" type="datetimeFigureOut">
              <a:rPr lang="en-US" smtClean="0"/>
              <a:pPr/>
              <a:t>10/26/2011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30A8F-3C6D-4320-9592-0EC0D1E44D4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071B187-685A-4D00-87D1-7A63E28DB98B}" type="datetimeFigureOut">
              <a:rPr lang="en-US" smtClean="0"/>
              <a:pPr/>
              <a:t>10/26/2011</a:t>
            </a:fld>
            <a:endParaRPr lang="en-US" dirty="0"/>
          </a:p>
        </p:txBody>
      </p:sp>
      <p:sp>
        <p:nvSpPr>
          <p:cNvPr id="22" name="Slide Number Placeholder 21"/>
          <p:cNvSpPr>
            <a:spLocks noGrp="1"/>
          </p:cNvSpPr>
          <p:nvPr>
            <p:ph type="sldNum" sz="quarter" idx="15"/>
          </p:nvPr>
        </p:nvSpPr>
        <p:spPr/>
        <p:txBody>
          <a:bodyPr rtlCol="0"/>
          <a:lstStyle/>
          <a:p>
            <a:fld id="{49C30A8F-3C6D-4320-9592-0EC0D1E44D41}"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071B187-685A-4D00-87D1-7A63E28DB98B}" type="datetimeFigureOut">
              <a:rPr lang="en-US" smtClean="0"/>
              <a:pPr/>
              <a:t>10/26/2011</a:t>
            </a:fld>
            <a:endParaRPr lang="en-US" dirty="0"/>
          </a:p>
        </p:txBody>
      </p:sp>
      <p:sp>
        <p:nvSpPr>
          <p:cNvPr id="18" name="Slide Number Placeholder 17"/>
          <p:cNvSpPr>
            <a:spLocks noGrp="1"/>
          </p:cNvSpPr>
          <p:nvPr>
            <p:ph type="sldNum" sz="quarter" idx="11"/>
          </p:nvPr>
        </p:nvSpPr>
        <p:spPr/>
        <p:txBody>
          <a:bodyPr rtlCol="0"/>
          <a:lstStyle/>
          <a:p>
            <a:fld id="{49C30A8F-3C6D-4320-9592-0EC0D1E44D41}"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071B187-685A-4D00-87D1-7A63E28DB98B}" type="datetimeFigureOut">
              <a:rPr lang="en-US" smtClean="0"/>
              <a:pPr/>
              <a:t>10/26/2011</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9C30A8F-3C6D-4320-9592-0EC0D1E44D4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Caroline Chisholm </a:t>
            </a:r>
            <a:endParaRPr lang="en-US" dirty="0"/>
          </a:p>
        </p:txBody>
      </p:sp>
      <p:sp>
        <p:nvSpPr>
          <p:cNvPr id="3" name="Subtitle 2"/>
          <p:cNvSpPr>
            <a:spLocks noGrp="1"/>
          </p:cNvSpPr>
          <p:nvPr>
            <p:ph type="subTitle" idx="1"/>
          </p:nvPr>
        </p:nvSpPr>
        <p:spPr/>
        <p:txBody>
          <a:bodyPr/>
          <a:lstStyle/>
          <a:p>
            <a:r>
              <a:rPr lang="en-US" dirty="0" smtClean="0"/>
              <a:t>By Alyssa</a:t>
            </a:r>
            <a:endParaRPr lang="en-US"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Caroline Chisholm </a:t>
            </a:r>
            <a:endParaRPr lang="en-US" dirty="0"/>
          </a:p>
        </p:txBody>
      </p:sp>
      <p:sp>
        <p:nvSpPr>
          <p:cNvPr id="3" name="Content Placeholder 2"/>
          <p:cNvSpPr>
            <a:spLocks noGrp="1"/>
          </p:cNvSpPr>
          <p:nvPr>
            <p:ph sz="quarter" idx="1"/>
          </p:nvPr>
        </p:nvSpPr>
        <p:spPr/>
        <p:txBody>
          <a:bodyPr/>
          <a:lstStyle/>
          <a:p>
            <a:pPr>
              <a:buNone/>
            </a:pPr>
            <a:r>
              <a:rPr lang="en-US" dirty="0" smtClean="0"/>
              <a:t>Ever seen the old five dollar note?</a:t>
            </a:r>
          </a:p>
          <a:p>
            <a:pPr>
              <a:buNone/>
            </a:pPr>
            <a:r>
              <a:rPr lang="en-US" dirty="0" smtClean="0"/>
              <a:t> On one side there is Sir Joseph Banks and on the other Caroline Chisholm.</a:t>
            </a:r>
          </a:p>
          <a:p>
            <a:pPr>
              <a:buNone/>
            </a:pPr>
            <a:r>
              <a:rPr lang="en-US" dirty="0" smtClean="0"/>
              <a:t>Caroline was known as ‘The Emigrants Friend’.</a:t>
            </a:r>
          </a:p>
          <a:p>
            <a:pPr>
              <a:buNone/>
            </a:pPr>
            <a:r>
              <a:rPr lang="en-US" dirty="0" smtClean="0"/>
              <a:t>                                                       </a:t>
            </a:r>
            <a:endParaRPr lang="en-US" dirty="0"/>
          </a:p>
        </p:txBody>
      </p:sp>
      <p:pic>
        <p:nvPicPr>
          <p:cNvPr id="4" name="Picture 3" descr="caroline chisholm on the old five dollar not.jpg"/>
          <p:cNvPicPr>
            <a:picLocks noChangeAspect="1"/>
          </p:cNvPicPr>
          <p:nvPr/>
        </p:nvPicPr>
        <p:blipFill>
          <a:blip r:embed="rId2"/>
          <a:stretch>
            <a:fillRect/>
          </a:stretch>
        </p:blipFill>
        <p:spPr>
          <a:xfrm>
            <a:off x="6400800" y="381000"/>
            <a:ext cx="1905000" cy="990600"/>
          </a:xfrm>
          <a:prstGeom prst="rect">
            <a:avLst/>
          </a:prstGeom>
        </p:spPr>
      </p:pic>
      <p:pic>
        <p:nvPicPr>
          <p:cNvPr id="5" name="Picture 4" descr="Sir Joseph Banks on old 5 dollar note.jpg"/>
          <p:cNvPicPr>
            <a:picLocks noChangeAspect="1"/>
          </p:cNvPicPr>
          <p:nvPr/>
        </p:nvPicPr>
        <p:blipFill>
          <a:blip r:embed="rId3"/>
          <a:stretch>
            <a:fillRect/>
          </a:stretch>
        </p:blipFill>
        <p:spPr>
          <a:xfrm>
            <a:off x="4191000" y="381000"/>
            <a:ext cx="1905000" cy="990600"/>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sz="quarter" idx="1"/>
          </p:nvPr>
        </p:nvSpPr>
        <p:spPr/>
        <p:txBody>
          <a:bodyPr/>
          <a:lstStyle/>
          <a:p>
            <a:pPr>
              <a:buNone/>
            </a:pPr>
            <a:r>
              <a:rPr lang="en-US" dirty="0" smtClean="0"/>
              <a:t>Caroline was born </a:t>
            </a:r>
            <a:r>
              <a:rPr lang="en-US" dirty="0" smtClean="0"/>
              <a:t>in the year</a:t>
            </a:r>
            <a:r>
              <a:rPr lang="en-US" dirty="0" smtClean="0"/>
              <a:t> </a:t>
            </a:r>
            <a:r>
              <a:rPr lang="en-US" dirty="0" smtClean="0"/>
              <a:t>1808 in England.  As a child she was very interested  in helping others.</a:t>
            </a:r>
          </a:p>
          <a:p>
            <a:pPr>
              <a:buNone/>
            </a:pP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Later Life</a:t>
            </a:r>
            <a:endParaRPr lang="en-US" dirty="0"/>
          </a:p>
        </p:txBody>
      </p:sp>
      <p:sp>
        <p:nvSpPr>
          <p:cNvPr id="3" name="Content Placeholder 2"/>
          <p:cNvSpPr>
            <a:spLocks noGrp="1"/>
          </p:cNvSpPr>
          <p:nvPr>
            <p:ph sz="quarter" idx="1"/>
          </p:nvPr>
        </p:nvSpPr>
        <p:spPr/>
        <p:txBody>
          <a:bodyPr/>
          <a:lstStyle/>
          <a:p>
            <a:pPr>
              <a:buNone/>
            </a:pPr>
            <a:r>
              <a:rPr lang="en-US" dirty="0" smtClean="0"/>
              <a:t>After Caroline got married she and her </a:t>
            </a:r>
            <a:r>
              <a:rPr lang="en-US" dirty="0" smtClean="0"/>
              <a:t>husband(</a:t>
            </a:r>
            <a:r>
              <a:rPr lang="en-US" dirty="0" err="1" smtClean="0"/>
              <a:t>Archibold</a:t>
            </a:r>
            <a:r>
              <a:rPr lang="en-US" dirty="0" smtClean="0"/>
              <a:t> Chisholm) decided </a:t>
            </a:r>
            <a:r>
              <a:rPr lang="en-US" dirty="0" smtClean="0"/>
              <a:t>to move to Australia, during this time Australia was still a convict town. She took regular walks and as she walked she was very </a:t>
            </a:r>
            <a:r>
              <a:rPr lang="en-US" dirty="0" smtClean="0"/>
              <a:t>shocked </a:t>
            </a:r>
            <a:r>
              <a:rPr lang="en-US" dirty="0" smtClean="0"/>
              <a:t>to see many women living on the streets, </a:t>
            </a:r>
            <a:r>
              <a:rPr lang="en-US" dirty="0" smtClean="0"/>
              <a:t>when they </a:t>
            </a:r>
            <a:r>
              <a:rPr lang="en-US" dirty="0" smtClean="0"/>
              <a:t>all </a:t>
            </a:r>
            <a:r>
              <a:rPr lang="en-US" dirty="0" smtClean="0"/>
              <a:t>probably had </a:t>
            </a:r>
            <a:r>
              <a:rPr lang="en-US" dirty="0" smtClean="0"/>
              <a:t>hoped to start a better life there.</a:t>
            </a:r>
          </a:p>
          <a:p>
            <a:pPr>
              <a:buNone/>
            </a:pPr>
            <a:r>
              <a:rPr lang="en-US" dirty="0" smtClean="0"/>
              <a:t>She wanted to make a shelter for women who were unemployed so she could help them find jobs. She asked the Governor for a building but he said no but she refused to give </a:t>
            </a:r>
            <a:r>
              <a:rPr lang="en-US" dirty="0" smtClean="0"/>
              <a:t>in, so the </a:t>
            </a:r>
            <a:r>
              <a:rPr lang="en-US" dirty="0" smtClean="0"/>
              <a:t>Governor finally gave in and allowed her to have a building.</a:t>
            </a:r>
          </a:p>
          <a:p>
            <a:pPr>
              <a:buNone/>
            </a:pPr>
            <a:endParaRPr lang="en-US" dirty="0"/>
          </a:p>
        </p:txBody>
      </p:sp>
    </p:spTree>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Later Life</a:t>
            </a:r>
            <a:endParaRPr lang="en-US" dirty="0"/>
          </a:p>
        </p:txBody>
      </p:sp>
      <p:sp>
        <p:nvSpPr>
          <p:cNvPr id="3" name="Content Placeholder 2"/>
          <p:cNvSpPr>
            <a:spLocks noGrp="1"/>
          </p:cNvSpPr>
          <p:nvPr>
            <p:ph sz="quarter" idx="1"/>
          </p:nvPr>
        </p:nvSpPr>
        <p:spPr/>
        <p:txBody>
          <a:bodyPr/>
          <a:lstStyle/>
          <a:p>
            <a:pPr>
              <a:buNone/>
            </a:pPr>
            <a:r>
              <a:rPr lang="en-US" dirty="0" smtClean="0"/>
              <a:t>By the end of the year Her Female Immigrates home </a:t>
            </a:r>
            <a:r>
              <a:rPr lang="en-US" dirty="0" smtClean="0"/>
              <a:t>was a </a:t>
            </a:r>
            <a:r>
              <a:rPr lang="en-US" dirty="0" smtClean="0"/>
              <a:t>success and she had found jobs for many women. In 1887 she died at the age of 80 she was very poor but she helped many women and is recognized by Australia as one of the most caring women.</a:t>
            </a:r>
            <a:endParaRPr lang="en-US" dirty="0"/>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305800" cy="4343400"/>
          </a:xfrm>
        </p:spPr>
        <p:txBody>
          <a:bodyPr>
            <a:noAutofit/>
          </a:bodyPr>
          <a:lstStyle/>
          <a:p>
            <a:r>
              <a:rPr lang="en-US" sz="80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THANK YOU FOR LISTENING!!!!!!</a:t>
            </a:r>
            <a:endParaRPr lang="en-US" sz="8000"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97</TotalTime>
  <Words>236</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Oriel</vt:lpstr>
      <vt:lpstr>Caroline Chisholm </vt:lpstr>
      <vt:lpstr>Caroline Chisholm </vt:lpstr>
      <vt:lpstr>Early Life</vt:lpstr>
      <vt:lpstr>Later Life</vt:lpstr>
      <vt:lpstr>Later Life</vt:lpstr>
      <vt:lpstr>THANK YOU FOR LISTENING!!!!!!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 Reibey</dc:title>
  <dc:creator>Alyssa Valenzuela</dc:creator>
  <cp:lastModifiedBy>Alyssa Valenzuela</cp:lastModifiedBy>
  <cp:revision>76</cp:revision>
  <dcterms:created xsi:type="dcterms:W3CDTF">2011-09-22T01:12:45Z</dcterms:created>
  <dcterms:modified xsi:type="dcterms:W3CDTF">2011-10-27T00:34:08Z</dcterms:modified>
</cp:coreProperties>
</file>